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58" r:id="rId4"/>
    <p:sldId id="259" r:id="rId5"/>
    <p:sldId id="260" r:id="rId6"/>
    <p:sldId id="261" r:id="rId7"/>
    <p:sldId id="262" r:id="rId8"/>
    <p:sldId id="263" r:id="rId9"/>
    <p:sldId id="266" r:id="rId10"/>
    <p:sldId id="267" r:id="rId11"/>
    <p:sldId id="268" r:id="rId12"/>
    <p:sldId id="274" r:id="rId13"/>
    <p:sldId id="264" r:id="rId14"/>
    <p:sldId id="269" r:id="rId15"/>
    <p:sldId id="270" r:id="rId16"/>
    <p:sldId id="275" r:id="rId17"/>
    <p:sldId id="265" r:id="rId18"/>
    <p:sldId id="271" r:id="rId19"/>
    <p:sldId id="272" r:id="rId20"/>
    <p:sldId id="276" r:id="rId21"/>
    <p:sldId id="273" r:id="rId22"/>
    <p:sldId id="278" r:id="rId23"/>
    <p:sldId id="277"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404085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93822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031A80-BD66-4DD3-ABAB-795073A35842}"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668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481896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031A80-BD66-4DD3-ABAB-795073A35842}"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00646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940817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4105517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42143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247437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A00E2-7452-49D6-932F-7B8BAFD3F0DF}" type="datetimeFigureOut">
              <a:rPr lang="en-US" smtClean="0"/>
              <a:t>8/21/2017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243311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242954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DA00E2-7452-49D6-932F-7B8BAFD3F0DF}" type="datetimeFigureOut">
              <a:rPr lang="en-US" smtClean="0"/>
              <a:t>8/21/2017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28470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DA00E2-7452-49D6-932F-7B8BAFD3F0DF}" type="datetimeFigureOut">
              <a:rPr lang="en-US" smtClean="0"/>
              <a:t>8/21/2017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49851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DA00E2-7452-49D6-932F-7B8BAFD3F0DF}" type="datetimeFigureOut">
              <a:rPr lang="en-US" smtClean="0"/>
              <a:t>8/21/2017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35466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97048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A00E2-7452-49D6-932F-7B8BAFD3F0DF}" type="datetimeFigureOut">
              <a:rPr lang="en-US" smtClean="0"/>
              <a:t>8/21/2017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031A80-BD66-4DD3-ABAB-795073A35842}" type="slidenum">
              <a:rPr lang="en-US" smtClean="0"/>
              <a:t>‹#›</a:t>
            </a:fld>
            <a:endParaRPr lang="en-US"/>
          </a:p>
        </p:txBody>
      </p:sp>
    </p:spTree>
    <p:extLst>
      <p:ext uri="{BB962C8B-B14F-4D97-AF65-F5344CB8AC3E}">
        <p14:creationId xmlns:p14="http://schemas.microsoft.com/office/powerpoint/2010/main" val="176154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DA00E2-7452-49D6-932F-7B8BAFD3F0DF}" type="datetimeFigureOut">
              <a:rPr lang="en-US" smtClean="0"/>
              <a:t>8/21/2017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2031A80-BD66-4DD3-ABAB-795073A35842}" type="slidenum">
              <a:rPr lang="en-US" smtClean="0"/>
              <a:t>‹#›</a:t>
            </a:fld>
            <a:endParaRPr lang="en-US"/>
          </a:p>
        </p:txBody>
      </p:sp>
    </p:spTree>
    <p:extLst>
      <p:ext uri="{BB962C8B-B14F-4D97-AF65-F5344CB8AC3E}">
        <p14:creationId xmlns:p14="http://schemas.microsoft.com/office/powerpoint/2010/main" val="226029288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6904"/>
            <a:ext cx="9144000" cy="2387600"/>
          </a:xfrm>
        </p:spPr>
        <p:txBody>
          <a:bodyPr/>
          <a:lstStyle/>
          <a:p>
            <a:r>
              <a:rPr lang="en-US" dirty="0" smtClean="0"/>
              <a:t>HEALTHCARE MANTRAS	</a:t>
            </a:r>
            <a:endParaRPr lang="en-US" dirty="0"/>
          </a:p>
        </p:txBody>
      </p:sp>
      <p:sp>
        <p:nvSpPr>
          <p:cNvPr id="3" name="Subtitle 2"/>
          <p:cNvSpPr>
            <a:spLocks noGrp="1"/>
          </p:cNvSpPr>
          <p:nvPr>
            <p:ph type="subTitle" idx="1"/>
          </p:nvPr>
        </p:nvSpPr>
        <p:spPr/>
        <p:txBody>
          <a:bodyPr>
            <a:normAutofit lnSpcReduction="10000"/>
          </a:bodyPr>
          <a:lstStyle/>
          <a:p>
            <a:r>
              <a:rPr lang="en-US" dirty="0" smtClean="0"/>
              <a:t>Made by: </a:t>
            </a:r>
          </a:p>
          <a:p>
            <a:r>
              <a:rPr lang="en-US" dirty="0" err="1" smtClean="0"/>
              <a:t>V.C.Vishal</a:t>
            </a:r>
            <a:r>
              <a:rPr lang="en-US" dirty="0" smtClean="0"/>
              <a:t> (15CSU250)</a:t>
            </a:r>
          </a:p>
          <a:p>
            <a:r>
              <a:rPr lang="en-US" dirty="0" smtClean="0"/>
              <a:t> </a:t>
            </a:r>
            <a:r>
              <a:rPr lang="en-US" dirty="0" err="1" smtClean="0"/>
              <a:t>Varun</a:t>
            </a:r>
            <a:r>
              <a:rPr lang="en-US" dirty="0" smtClean="0"/>
              <a:t> Ahuja (15CSU254)</a:t>
            </a:r>
            <a:endParaRPr lang="en-US" dirty="0"/>
          </a:p>
        </p:txBody>
      </p:sp>
    </p:spTree>
    <p:extLst>
      <p:ext uri="{BB962C8B-B14F-4D97-AF65-F5344CB8AC3E}">
        <p14:creationId xmlns:p14="http://schemas.microsoft.com/office/powerpoint/2010/main" val="225402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0396" y="2133600"/>
            <a:ext cx="7973033"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3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2177" y="2133600"/>
            <a:ext cx="7809471"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2507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DETAILS IN DATABASE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0276" y="2133600"/>
            <a:ext cx="7813274"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7052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7854" y="2133600"/>
            <a:ext cx="7678117"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830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MORE HOSPITALS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5827" y="2133600"/>
            <a:ext cx="7682171"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914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ANY HOSPITAL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014" y="2133600"/>
            <a:ext cx="8777798"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7288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HOSPITALS IN THE DATABASE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1316" y="2133600"/>
            <a:ext cx="7731193"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014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221" y="680176"/>
            <a:ext cx="11574038" cy="57077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6169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8049" y="2133600"/>
            <a:ext cx="7677727"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2402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11969" y="2133600"/>
            <a:ext cx="7669887"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873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HTML AND PHP</a:t>
            </a:r>
            <a:endParaRPr lang="en-US" dirty="0"/>
          </a:p>
        </p:txBody>
      </p:sp>
      <p:sp>
        <p:nvSpPr>
          <p:cNvPr id="3" name="Content Placeholder 2"/>
          <p:cNvSpPr>
            <a:spLocks noGrp="1"/>
          </p:cNvSpPr>
          <p:nvPr>
            <p:ph idx="1"/>
          </p:nvPr>
        </p:nvSpPr>
        <p:spPr/>
        <p:txBody>
          <a:bodyPr/>
          <a:lstStyle/>
          <a:p>
            <a:r>
              <a:rPr lang="en-US" altLang="en-US" dirty="0" smtClean="0"/>
              <a:t>The Html and </a:t>
            </a:r>
            <a:r>
              <a:rPr lang="en-US" altLang="en-US" dirty="0" err="1" smtClean="0"/>
              <a:t>php</a:t>
            </a:r>
            <a:r>
              <a:rPr lang="en-US" altLang="en-US" dirty="0" smtClean="0"/>
              <a:t> is a safe type environment for  Application development and code execution. It full fill all the aspect of program execution.</a:t>
            </a:r>
          </a:p>
          <a:p>
            <a:r>
              <a:rPr lang="en-US" altLang="en-US" dirty="0" smtClean="0"/>
              <a:t>A set of software routines that provide a foundation structure for an application.</a:t>
            </a:r>
          </a:p>
          <a:p>
            <a:r>
              <a:rPr lang="en-US" altLang="en-US" dirty="0" smtClean="0"/>
              <a:t>To provide a consistent object-oriented programming environment.</a:t>
            </a:r>
          </a:p>
          <a:p>
            <a:endParaRPr lang="en-US" dirty="0"/>
          </a:p>
        </p:txBody>
      </p:sp>
    </p:spTree>
    <p:extLst>
      <p:ext uri="{BB962C8B-B14F-4D97-AF65-F5344CB8AC3E}">
        <p14:creationId xmlns:p14="http://schemas.microsoft.com/office/powerpoint/2010/main" val="2449723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HOSPITALS &amp; DEPARTMENTS IN THE DATABASE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3826" y="2133600"/>
            <a:ext cx="7706173"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4120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PATIENT REGISTRATION FORM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0607" y="2133600"/>
            <a:ext cx="8192612"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836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7954" y="2133600"/>
            <a:ext cx="8897917"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3252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APPOINTMENTS IN THE DATABASE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69808" y="2133600"/>
            <a:ext cx="7954210"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2919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PROFILE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4280" y="2133600"/>
            <a:ext cx="8605266"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84982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PAGE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57180" y="2133600"/>
            <a:ext cx="7779465"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05034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1493" y="2133600"/>
            <a:ext cx="7910839"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008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LIST OF HOSPITALS IN ADMIN PAGE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5424" y="2133600"/>
            <a:ext cx="7902977"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3988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HOSPITALS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102" y="2133600"/>
            <a:ext cx="8051621"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0066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537" y="2133600"/>
            <a:ext cx="8016751"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7247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FRONT END AND BACK END OF THE PROJECT</a:t>
            </a:r>
            <a:endParaRPr lang="en-US" dirty="0"/>
          </a:p>
        </p:txBody>
      </p:sp>
      <p:sp>
        <p:nvSpPr>
          <p:cNvPr id="3" name="Content Placeholder 2"/>
          <p:cNvSpPr>
            <a:spLocks noGrp="1"/>
          </p:cNvSpPr>
          <p:nvPr>
            <p:ph idx="1"/>
          </p:nvPr>
        </p:nvSpPr>
        <p:spPr/>
        <p:txBody>
          <a:bodyPr/>
          <a:lstStyle/>
          <a:p>
            <a:endParaRPr lang="en-US" dirty="0" smtClean="0"/>
          </a:p>
          <a:p>
            <a:r>
              <a:rPr lang="en-US" dirty="0" smtClean="0"/>
              <a:t>Front end: HTML, CSS, JS, BOOTSTRAP</a:t>
            </a:r>
          </a:p>
          <a:p>
            <a:endParaRPr lang="en-US" dirty="0"/>
          </a:p>
          <a:p>
            <a:r>
              <a:rPr lang="en-US" dirty="0" smtClean="0"/>
              <a:t>Back end: PHP &amp; MYSQL</a:t>
            </a:r>
            <a:endParaRPr lang="en-US" dirty="0"/>
          </a:p>
        </p:txBody>
      </p:sp>
    </p:spTree>
    <p:extLst>
      <p:ext uri="{BB962C8B-B14F-4D97-AF65-F5344CB8AC3E}">
        <p14:creationId xmlns:p14="http://schemas.microsoft.com/office/powerpoint/2010/main" val="30717973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0560" y="2133600"/>
            <a:ext cx="7632706"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0170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We have successfully completed the project “Healthcare Mantras”. With help of various links and tools we have been able to provide an easy interface for the people who visit here. Although some more improvements are needed. I hope this will go a long way and further some further updates this website will definitely become more </a:t>
            </a:r>
            <a:r>
              <a:rPr lang="en-US" dirty="0" err="1"/>
              <a:t>usefull</a:t>
            </a:r>
            <a:r>
              <a:rPr lang="en-US" dirty="0"/>
              <a:t> and efficient.</a:t>
            </a:r>
          </a:p>
          <a:p>
            <a:endParaRPr lang="en-US" dirty="0"/>
          </a:p>
        </p:txBody>
      </p:sp>
    </p:spTree>
    <p:extLst>
      <p:ext uri="{BB962C8B-B14F-4D97-AF65-F5344CB8AC3E}">
        <p14:creationId xmlns:p14="http://schemas.microsoft.com/office/powerpoint/2010/main" val="2167459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9528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 END</a:t>
            </a:r>
            <a:endParaRPr lang="en-US" dirty="0"/>
          </a:p>
        </p:txBody>
      </p:sp>
      <p:sp>
        <p:nvSpPr>
          <p:cNvPr id="3" name="Content Placeholder 2"/>
          <p:cNvSpPr>
            <a:spLocks noGrp="1"/>
          </p:cNvSpPr>
          <p:nvPr>
            <p:ph idx="1"/>
          </p:nvPr>
        </p:nvSpPr>
        <p:spPr/>
        <p:txBody>
          <a:bodyPr>
            <a:normAutofit/>
          </a:bodyPr>
          <a:lstStyle/>
          <a:p>
            <a:r>
              <a:rPr lang="en-IN" dirty="0" smtClean="0"/>
              <a:t>Hypertext </a:t>
            </a:r>
            <a:r>
              <a:rPr lang="en-IN" dirty="0" err="1" smtClean="0"/>
              <a:t>Markup</a:t>
            </a:r>
            <a:r>
              <a:rPr lang="en-IN" dirty="0" smtClean="0"/>
              <a:t> Language (HTML) is the standard </a:t>
            </a:r>
            <a:r>
              <a:rPr lang="en-IN" dirty="0" err="1" smtClean="0"/>
              <a:t>markup</a:t>
            </a:r>
            <a:r>
              <a:rPr lang="en-IN" dirty="0" smtClean="0"/>
              <a:t> language for creating web pages and web applications. With Cascading Style Sheets (CSS) and JavaScript it forms a triad of cornerstone technologies for the World Wide Web.</a:t>
            </a:r>
          </a:p>
          <a:p>
            <a:endParaRPr lang="en-IN" dirty="0" smtClean="0"/>
          </a:p>
          <a:p>
            <a:r>
              <a:rPr lang="en-IN" dirty="0" smtClean="0"/>
              <a:t>Everything you see in a website is a result of the combination of HTML and CSS. With these two languages, you will have the skills you need to bring your website design to life.</a:t>
            </a:r>
          </a:p>
          <a:p>
            <a:endParaRPr lang="en-US" dirty="0"/>
          </a:p>
        </p:txBody>
      </p:sp>
    </p:spTree>
    <p:extLst>
      <p:ext uri="{BB962C8B-B14F-4D97-AF65-F5344CB8AC3E}">
        <p14:creationId xmlns:p14="http://schemas.microsoft.com/office/powerpoint/2010/main" val="521995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END</a:t>
            </a:r>
            <a:endParaRPr lang="en-US" dirty="0"/>
          </a:p>
        </p:txBody>
      </p:sp>
      <p:sp>
        <p:nvSpPr>
          <p:cNvPr id="3" name="Content Placeholder 2"/>
          <p:cNvSpPr>
            <a:spLocks noGrp="1"/>
          </p:cNvSpPr>
          <p:nvPr>
            <p:ph idx="1"/>
          </p:nvPr>
        </p:nvSpPr>
        <p:spPr/>
        <p:txBody>
          <a:bodyPr/>
          <a:lstStyle/>
          <a:p>
            <a:r>
              <a:rPr lang="en-IN" dirty="0" smtClean="0"/>
              <a:t>PHP is a server-side scripting language designed primarily for web development but also used as a general-purpose programming language</a:t>
            </a:r>
          </a:p>
          <a:p>
            <a:endParaRPr lang="en-IN" dirty="0" smtClean="0"/>
          </a:p>
          <a:p>
            <a:r>
              <a:rPr lang="en-IN" dirty="0" smtClean="0"/>
              <a:t>PHP code may be embedded into HTML or HTML5  </a:t>
            </a:r>
            <a:r>
              <a:rPr lang="en-IN" dirty="0" err="1" smtClean="0"/>
              <a:t>markup</a:t>
            </a:r>
            <a:r>
              <a:rPr lang="en-IN" dirty="0" smtClean="0"/>
              <a:t> or it can be used in combination with various web template systems, web content management systems and web frameworks.</a:t>
            </a:r>
          </a:p>
          <a:p>
            <a:endParaRPr lang="en-US" dirty="0"/>
          </a:p>
        </p:txBody>
      </p:sp>
    </p:spTree>
    <p:extLst>
      <p:ext uri="{BB962C8B-B14F-4D97-AF65-F5344CB8AC3E}">
        <p14:creationId xmlns:p14="http://schemas.microsoft.com/office/powerpoint/2010/main" val="2392664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a:t>
            </a:r>
            <a:endParaRPr lang="en-US" dirty="0"/>
          </a:p>
        </p:txBody>
      </p:sp>
      <p:sp>
        <p:nvSpPr>
          <p:cNvPr id="3" name="Content Placeholder 2"/>
          <p:cNvSpPr>
            <a:spLocks noGrp="1"/>
          </p:cNvSpPr>
          <p:nvPr>
            <p:ph idx="1"/>
          </p:nvPr>
        </p:nvSpPr>
        <p:spPr/>
        <p:txBody>
          <a:bodyPr/>
          <a:lstStyle/>
          <a:p>
            <a:pPr marL="0" indent="0">
              <a:buNone/>
            </a:pPr>
            <a:r>
              <a:rPr lang="en-US" dirty="0" smtClean="0"/>
              <a:t>Healthcare Mantras is a website for online medical help. It provides you the list of best hospitals in Delhi and NCR region, so that you can choose the best according to your need. It provides a best and easy way in which a patient can make appointments with doctors. Our main motto is to reduce the efforts of the patients.</a:t>
            </a:r>
            <a:endParaRPr lang="en-US" dirty="0"/>
          </a:p>
        </p:txBody>
      </p:sp>
    </p:spTree>
    <p:extLst>
      <p:ext uri="{BB962C8B-B14F-4D97-AF65-F5344CB8AC3E}">
        <p14:creationId xmlns:p14="http://schemas.microsoft.com/office/powerpoint/2010/main" val="2047135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dirty="0" smtClean="0"/>
              <a:t>Interface Required-</a:t>
            </a:r>
            <a:r>
              <a:rPr lang="en-US" dirty="0" smtClean="0">
                <a:solidFill>
                  <a:schemeClr val="accent6">
                    <a:lumMod val="20000"/>
                    <a:lumOff val="80000"/>
                  </a:schemeClr>
                </a:solidFill>
              </a:rPr>
              <a:t/>
            </a:r>
            <a:br>
              <a:rPr lang="en-US" dirty="0" smtClean="0">
                <a:solidFill>
                  <a:schemeClr val="accent6">
                    <a:lumMod val="20000"/>
                    <a:lumOff val="80000"/>
                  </a:schemeClr>
                </a:solidFill>
              </a:rPr>
            </a:br>
            <a:r>
              <a:rPr lang="en-US" dirty="0" smtClean="0">
                <a:solidFill>
                  <a:schemeClr val="accent6">
                    <a:lumMod val="20000"/>
                    <a:lumOff val="80000"/>
                  </a:schemeClr>
                </a:solidFill>
              </a:rPr>
              <a:t> </a:t>
            </a:r>
            <a:br>
              <a:rPr lang="en-US" dirty="0" smtClean="0">
                <a:solidFill>
                  <a:schemeClr val="accent6">
                    <a:lumMod val="20000"/>
                    <a:lumOff val="80000"/>
                  </a:schemeClr>
                </a:solidFill>
              </a:rPr>
            </a:br>
            <a:r>
              <a:rPr lang="en-US" dirty="0" smtClean="0">
                <a:solidFill>
                  <a:schemeClr val="tx1"/>
                </a:solidFill>
              </a:rPr>
              <a:t>Platform Used:- Win </a:t>
            </a:r>
            <a:r>
              <a:rPr lang="en-US" dirty="0" err="1" smtClean="0">
                <a:solidFill>
                  <a:schemeClr val="tx1"/>
                </a:solidFill>
              </a:rPr>
              <a:t>Xp</a:t>
            </a:r>
            <a:r>
              <a:rPr lang="en-US" dirty="0" smtClean="0">
                <a:solidFill>
                  <a:schemeClr val="tx1"/>
                </a:solidFill>
              </a:rPr>
              <a:t> Or Higher Version     </a:t>
            </a:r>
          </a:p>
          <a:p>
            <a:pPr marL="0" indent="0">
              <a:buNone/>
            </a:pPr>
            <a:r>
              <a:rPr lang="en-US" dirty="0" smtClean="0">
                <a:solidFill>
                  <a:schemeClr val="tx1"/>
                </a:solidFill>
              </a:rPr>
              <a:t>Language Used: - PHP, HTML, CSS, MYSQL, JS</a:t>
            </a:r>
          </a:p>
          <a:p>
            <a:pPr marL="0" indent="0">
              <a:buNone/>
            </a:pPr>
            <a:r>
              <a:rPr lang="en-US" dirty="0" smtClean="0">
                <a:solidFill>
                  <a:schemeClr val="tx1"/>
                </a:solidFill>
              </a:rPr>
              <a:t>Database Used: -MYSQL</a:t>
            </a:r>
          </a:p>
          <a:p>
            <a:pPr marL="0" indent="0">
              <a:buNone/>
            </a:pPr>
            <a:r>
              <a:rPr lang="en-US" dirty="0" smtClean="0"/>
              <a:t>Software Used: -</a:t>
            </a:r>
            <a:r>
              <a:rPr lang="en-US" dirty="0" smtClean="0">
                <a:solidFill>
                  <a:schemeClr val="tx1"/>
                </a:solidFill>
              </a:rPr>
              <a:t>Notepad++,</a:t>
            </a:r>
            <a:r>
              <a:rPr lang="en-US" dirty="0" err="1" smtClean="0">
                <a:solidFill>
                  <a:schemeClr val="tx1"/>
                </a:solidFill>
              </a:rPr>
              <a:t>Wamp</a:t>
            </a:r>
            <a:r>
              <a:rPr lang="en-US" dirty="0" smtClean="0">
                <a:solidFill>
                  <a:schemeClr val="tx1"/>
                </a:solidFill>
              </a:rPr>
              <a:t> Server</a:t>
            </a:r>
            <a:br>
              <a:rPr lang="en-US" dirty="0" smtClean="0">
                <a:solidFill>
                  <a:schemeClr val="tx1"/>
                </a:solidFill>
              </a:rPr>
            </a:br>
            <a:r>
              <a:rPr lang="en-US" dirty="0" smtClean="0">
                <a:solidFill>
                  <a:schemeClr val="accent1"/>
                </a:solidFill>
              </a:rPr>
              <a:t>                    </a:t>
            </a:r>
            <a:br>
              <a:rPr lang="en-US" dirty="0" smtClean="0">
                <a:solidFill>
                  <a:schemeClr val="accent1"/>
                </a:solidFill>
              </a:rPr>
            </a:br>
            <a:r>
              <a:rPr lang="en-US" sz="3200" dirty="0"/>
              <a:t>Hardware Required-</a:t>
            </a:r>
            <a:r>
              <a:rPr lang="en-US" dirty="0" smtClean="0">
                <a:solidFill>
                  <a:srgbClr val="FFFF00"/>
                </a:solidFill>
              </a:rPr>
              <a:t/>
            </a:r>
            <a:br>
              <a:rPr lang="en-US" dirty="0" smtClean="0">
                <a:solidFill>
                  <a:srgbClr val="FFFF00"/>
                </a:solidFill>
              </a:rPr>
            </a:br>
            <a:r>
              <a:rPr lang="en-US" dirty="0" smtClean="0">
                <a:solidFill>
                  <a:schemeClr val="accent6">
                    <a:lumMod val="20000"/>
                    <a:lumOff val="80000"/>
                  </a:schemeClr>
                </a:solidFill>
              </a:rPr>
              <a:t/>
            </a:r>
            <a:br>
              <a:rPr lang="en-US" dirty="0" smtClean="0">
                <a:solidFill>
                  <a:schemeClr val="accent6">
                    <a:lumMod val="20000"/>
                    <a:lumOff val="80000"/>
                  </a:schemeClr>
                </a:solidFill>
              </a:rPr>
            </a:br>
            <a:r>
              <a:rPr lang="en-US" dirty="0" smtClean="0">
                <a:solidFill>
                  <a:schemeClr val="accent6">
                    <a:lumMod val="20000"/>
                    <a:lumOff val="80000"/>
                  </a:schemeClr>
                </a:solidFill>
              </a:rPr>
              <a:t> </a:t>
            </a:r>
            <a:r>
              <a:rPr lang="en-US" dirty="0" smtClean="0">
                <a:solidFill>
                  <a:schemeClr val="tx1"/>
                </a:solidFill>
              </a:rPr>
              <a:t>Processor: -456 </a:t>
            </a:r>
            <a:r>
              <a:rPr lang="en-US" dirty="0" err="1" smtClean="0">
                <a:solidFill>
                  <a:schemeClr val="tx1"/>
                </a:solidFill>
              </a:rPr>
              <a:t>Mhz</a:t>
            </a:r>
            <a:r>
              <a:rPr lang="en-US" dirty="0" smtClean="0">
                <a:solidFill>
                  <a:schemeClr val="tx1"/>
                </a:solidFill>
              </a:rPr>
              <a:t> Or Above</a:t>
            </a:r>
          </a:p>
          <a:p>
            <a:pPr marL="0" indent="0">
              <a:buNone/>
            </a:pPr>
            <a:r>
              <a:rPr lang="en-US" dirty="0" smtClean="0">
                <a:solidFill>
                  <a:schemeClr val="tx1"/>
                </a:solidFill>
              </a:rPr>
              <a:t> Ram:-  128 Mb And Above</a:t>
            </a:r>
            <a:endParaRPr lang="en-IN" dirty="0" smtClean="0"/>
          </a:p>
          <a:p>
            <a:endParaRPr lang="en-US" dirty="0"/>
          </a:p>
        </p:txBody>
      </p:sp>
    </p:spTree>
    <p:extLst>
      <p:ext uri="{BB962C8B-B14F-4D97-AF65-F5344CB8AC3E}">
        <p14:creationId xmlns:p14="http://schemas.microsoft.com/office/powerpoint/2010/main" val="35181084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698" y="2133600"/>
            <a:ext cx="7954430"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756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6560" y="2133600"/>
            <a:ext cx="7740705" cy="377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9318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205</TotalTime>
  <Words>286</Words>
  <Application>Microsoft Office PowerPoint</Application>
  <PresentationFormat>Widescreen</PresentationFormat>
  <Paragraphs>50</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Wingdings 3</vt:lpstr>
      <vt:lpstr>Wisp</vt:lpstr>
      <vt:lpstr>HEALTHCARE MANTRAS </vt:lpstr>
      <vt:lpstr>INTRODUCTION TO HTML AND PHP</vt:lpstr>
      <vt:lpstr>FRONT END AND BACK END OF THE PROJECT</vt:lpstr>
      <vt:lpstr>FRONT END</vt:lpstr>
      <vt:lpstr>BACK END</vt:lpstr>
      <vt:lpstr>PROJECT DESCRIPTION</vt:lpstr>
      <vt:lpstr>REQUIREMENTS</vt:lpstr>
      <vt:lpstr>HOME PAGE</vt:lpstr>
      <vt:lpstr>ABOUT</vt:lpstr>
      <vt:lpstr>SIGNUP PAGE</vt:lpstr>
      <vt:lpstr>LOGIN PAGE </vt:lpstr>
      <vt:lpstr>LOGIN DETAILS IN DATABASE</vt:lpstr>
      <vt:lpstr>PowerPoint Presentation</vt:lpstr>
      <vt:lpstr>LIST OF MORE HOSPITALS</vt:lpstr>
      <vt:lpstr>ABOUT ANY HOSPITAL</vt:lpstr>
      <vt:lpstr>HOSPITALS IN THE DATABASE</vt:lpstr>
      <vt:lpstr>PowerPoint Presentation</vt:lpstr>
      <vt:lpstr>DEPARTMENTS</vt:lpstr>
      <vt:lpstr>PowerPoint Presentation</vt:lpstr>
      <vt:lpstr>HOSPITALS &amp; DEPARTMENTS IN THE DATABASE</vt:lpstr>
      <vt:lpstr>PATIENT REGISTRATION FORM</vt:lpstr>
      <vt:lpstr>PowerPoint Presentation</vt:lpstr>
      <vt:lpstr>APPOINTMENTS IN THE DATABASE</vt:lpstr>
      <vt:lpstr>EDIT PROFILE</vt:lpstr>
      <vt:lpstr>ADMIN PAGE</vt:lpstr>
      <vt:lpstr>PowerPoint Presentation</vt:lpstr>
      <vt:lpstr>LIST OF HOSPITALS IN ADMIN PAGE</vt:lpstr>
      <vt:lpstr>ADDING HOSPITALS</vt:lpstr>
      <vt:lpstr>MAP</vt:lpstr>
      <vt:lpstr>CONTACT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MANTRAS</dc:title>
  <dc:creator>V.C Vishal</dc:creator>
  <cp:lastModifiedBy>V.C Vishal</cp:lastModifiedBy>
  <cp:revision>12</cp:revision>
  <dcterms:created xsi:type="dcterms:W3CDTF">2017-08-20T10:31:26Z</dcterms:created>
  <dcterms:modified xsi:type="dcterms:W3CDTF">2017-08-21T00:38:46Z</dcterms:modified>
</cp:coreProperties>
</file>